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71" r:id="rId4"/>
    <p:sldId id="268" r:id="rId5"/>
    <p:sldId id="275" r:id="rId6"/>
    <p:sldId id="274" r:id="rId7"/>
    <p:sldId id="276" r:id="rId8"/>
    <p:sldId id="273" r:id="rId9"/>
    <p:sldId id="272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C40CB8-B422-4115-877C-C126D1A01D7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9C5E9F-62C1-4122-B403-6A380381329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45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CB8-B422-4115-877C-C126D1A01D7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5E9F-62C1-4122-B403-6A3803813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CB8-B422-4115-877C-C126D1A01D7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5E9F-62C1-4122-B403-6A3803813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77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CB8-B422-4115-877C-C126D1A01D7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5E9F-62C1-4122-B403-6A3803813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8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CB8-B422-4115-877C-C126D1A01D7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5E9F-62C1-4122-B403-6A380381329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89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CB8-B422-4115-877C-C126D1A01D7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5E9F-62C1-4122-B403-6A3803813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1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CB8-B422-4115-877C-C126D1A01D7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5E9F-62C1-4122-B403-6A3803813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1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CB8-B422-4115-877C-C126D1A01D7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5E9F-62C1-4122-B403-6A3803813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9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CB8-B422-4115-877C-C126D1A01D7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5E9F-62C1-4122-B403-6A3803813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5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CB8-B422-4115-877C-C126D1A01D7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5E9F-62C1-4122-B403-6A3803813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CB8-B422-4115-877C-C126D1A01D7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5E9F-62C1-4122-B403-6A3803813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2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0C40CB8-B422-4115-877C-C126D1A01D72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D9C5E9F-62C1-4122-B403-6A3803813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2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5013" y="700645"/>
            <a:ext cx="11245932" cy="54168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приготовления </a:t>
            </a:r>
          </a:p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молочного супа с 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крупой (рис)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Повар: </a:t>
            </a:r>
            <a:r>
              <a:rPr lang="ru-RU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Хатуева</a:t>
            </a: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Мадина</a:t>
            </a: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Умаровна</a:t>
            </a: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63" y="4624449"/>
            <a:ext cx="1883271" cy="20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8" y="210206"/>
            <a:ext cx="4677103" cy="64218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31" y="210206"/>
            <a:ext cx="7062952" cy="64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низ 12"/>
          <p:cNvSpPr/>
          <p:nvPr/>
        </p:nvSpPr>
        <p:spPr>
          <a:xfrm rot="20786616">
            <a:off x="6631613" y="1650805"/>
            <a:ext cx="373062" cy="320123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84468" y="602561"/>
            <a:ext cx="4714503" cy="10491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супы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157913" y="1937423"/>
            <a:ext cx="3826722" cy="1197662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Технология приготовления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103834" y="3420834"/>
            <a:ext cx="4201963" cy="1430332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Требования к качеству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6642773" y="4851166"/>
            <a:ext cx="4227616" cy="1232115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Подача и отпуск супов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898175" y="1651673"/>
            <a:ext cx="214312" cy="2857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642773" y="1651673"/>
            <a:ext cx="214312" cy="2857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541336" y="1651673"/>
            <a:ext cx="276153" cy="176916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с двумя скругленными противолежащими углами 43"/>
          <p:cNvSpPr/>
          <p:nvPr/>
        </p:nvSpPr>
        <p:spPr>
          <a:xfrm>
            <a:off x="1626919" y="1937422"/>
            <a:ext cx="3838049" cy="1197663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Общие требования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63" y="4624449"/>
            <a:ext cx="1883271" cy="20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молочных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29" y="1840675"/>
            <a:ext cx="9056442" cy="4255325"/>
          </a:xfrm>
        </p:spPr>
        <p:txBody>
          <a:bodyPr/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супы приготавливают с овощами, крупами и макаронными изделиями на молоке или смеси молока и воды (на 1 л молока от 150 до 500 г воды). Кроме натурального используют сухое или сгущенное молоко. Из-за высокого содержания кальция в молоке плохо развариваются продукты, добавляемые в качестве гарниров. Гарниром могут быть мучные изделия, крупы, овощи, фрукты (свежие и сухие).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63" y="4624449"/>
            <a:ext cx="1883271" cy="20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приготовления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8805" y="2057400"/>
            <a:ext cx="8997066" cy="4038600"/>
          </a:xfrm>
        </p:spPr>
        <p:txBody>
          <a:bodyPr/>
          <a:lstStyle/>
          <a:p>
            <a:pPr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Обработанный промытый рис закладывают в кипящую подсоленную воду и варят 10 - 12 мин. Вводят горячее молоко, варят суп до готовности, кладут сахар.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подачей заправляют сливочным маслом. Срок реализации – 30–40 минут, температура подачи 75 С, V = 250–300 мл.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63" y="4624449"/>
            <a:ext cx="1883271" cy="20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3" y="241738"/>
            <a:ext cx="1174020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1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8" y="231228"/>
            <a:ext cx="1172954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2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72" y="241738"/>
            <a:ext cx="6096000" cy="6390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8" y="241738"/>
            <a:ext cx="5633544" cy="63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0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качеству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0062" y="1840675"/>
            <a:ext cx="8735809" cy="3990109"/>
          </a:xfrm>
        </p:spPr>
        <p:txBody>
          <a:bodyPr>
            <a:normAutofit lnSpcReduction="10000"/>
          </a:bodyPr>
          <a:lstStyle/>
          <a:p>
            <a:r>
              <a:rPr lang="ru-RU" alt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вид: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жидкой части супа – крупа разваренная, на поверхности сливочное масло. </a:t>
            </a:r>
            <a:endParaRPr lang="ru-RU" altLang="ru-RU" sz="3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Консистенция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мягкая, набухшая.</a:t>
            </a:r>
          </a:p>
          <a:p>
            <a:r>
              <a:rPr lang="ru-RU" alt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Цвет: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супа – молочно-белый, сливочного масла желтый. </a:t>
            </a:r>
          </a:p>
          <a:p>
            <a:r>
              <a:rPr lang="ru-RU" alt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Вкус: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сладковатый, молока и сливочного масла. </a:t>
            </a:r>
          </a:p>
          <a:p>
            <a:r>
              <a:rPr lang="ru-RU" alt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Запах: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кипячённого молока, свойственный входящим в блюд продуктам.</a:t>
            </a:r>
            <a:endParaRPr lang="ru-RU" sz="3200" dirty="0"/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63" y="4624449"/>
            <a:ext cx="1883271" cy="20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супов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5688" y="1965960"/>
            <a:ext cx="8015844" cy="35441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молочных супов происходит, в порционной суповой миски или глубокой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тарелки,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 ложка ручкой в правую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сторону.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63" y="4624449"/>
            <a:ext cx="1883271" cy="20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120</TotalTime>
  <Words>211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Corbel</vt:lpstr>
      <vt:lpstr>Times New Roman</vt:lpstr>
      <vt:lpstr>Базис</vt:lpstr>
      <vt:lpstr>Презентация PowerPoint</vt:lpstr>
      <vt:lpstr>Презентация PowerPoint</vt:lpstr>
      <vt:lpstr>Общие требования молочных супов</vt:lpstr>
      <vt:lpstr>Технология приготовления</vt:lpstr>
      <vt:lpstr>Презентация PowerPoint</vt:lpstr>
      <vt:lpstr>Презентация PowerPoint</vt:lpstr>
      <vt:lpstr>Презентация PowerPoint</vt:lpstr>
      <vt:lpstr>Требования к качеству</vt:lpstr>
      <vt:lpstr>Подача супов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39</cp:revision>
  <dcterms:created xsi:type="dcterms:W3CDTF">2022-10-24T14:36:26Z</dcterms:created>
  <dcterms:modified xsi:type="dcterms:W3CDTF">2022-10-25T07:09:35Z</dcterms:modified>
</cp:coreProperties>
</file>